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43891200" cy="32918400"/>
  <p:notesSz cx="6858000" cy="9144000"/>
  <p:defaultTextStyle>
    <a:defPPr>
      <a:defRPr lang="en-US"/>
    </a:defPPr>
    <a:lvl1pPr marL="0" algn="l" defTabSz="3636516" rtl="0" eaLnBrk="1" latinLnBrk="0" hangingPunct="1">
      <a:defRPr sz="7308" kern="1200">
        <a:solidFill>
          <a:schemeClr val="tx1"/>
        </a:solidFill>
        <a:latin typeface="+mn-lt"/>
        <a:ea typeface="+mn-ea"/>
        <a:cs typeface="+mn-cs"/>
      </a:defRPr>
    </a:lvl1pPr>
    <a:lvl2pPr marL="1818258" algn="l" defTabSz="3636516" rtl="0" eaLnBrk="1" latinLnBrk="0" hangingPunct="1">
      <a:defRPr sz="7308" kern="1200">
        <a:solidFill>
          <a:schemeClr val="tx1"/>
        </a:solidFill>
        <a:latin typeface="+mn-lt"/>
        <a:ea typeface="+mn-ea"/>
        <a:cs typeface="+mn-cs"/>
      </a:defRPr>
    </a:lvl2pPr>
    <a:lvl3pPr marL="3636516" algn="l" defTabSz="3636516" rtl="0" eaLnBrk="1" latinLnBrk="0" hangingPunct="1">
      <a:defRPr sz="7308" kern="1200">
        <a:solidFill>
          <a:schemeClr val="tx1"/>
        </a:solidFill>
        <a:latin typeface="+mn-lt"/>
        <a:ea typeface="+mn-ea"/>
        <a:cs typeface="+mn-cs"/>
      </a:defRPr>
    </a:lvl3pPr>
    <a:lvl4pPr marL="5454775" algn="l" defTabSz="3636516" rtl="0" eaLnBrk="1" latinLnBrk="0" hangingPunct="1">
      <a:defRPr sz="7308" kern="1200">
        <a:solidFill>
          <a:schemeClr val="tx1"/>
        </a:solidFill>
        <a:latin typeface="+mn-lt"/>
        <a:ea typeface="+mn-ea"/>
        <a:cs typeface="+mn-cs"/>
      </a:defRPr>
    </a:lvl4pPr>
    <a:lvl5pPr marL="7273036" algn="l" defTabSz="3636516" rtl="0" eaLnBrk="1" latinLnBrk="0" hangingPunct="1">
      <a:defRPr sz="7308" kern="1200">
        <a:solidFill>
          <a:schemeClr val="tx1"/>
        </a:solidFill>
        <a:latin typeface="+mn-lt"/>
        <a:ea typeface="+mn-ea"/>
        <a:cs typeface="+mn-cs"/>
      </a:defRPr>
    </a:lvl5pPr>
    <a:lvl6pPr marL="9091295" algn="l" defTabSz="3636516" rtl="0" eaLnBrk="1" latinLnBrk="0" hangingPunct="1">
      <a:defRPr sz="7308" kern="1200">
        <a:solidFill>
          <a:schemeClr val="tx1"/>
        </a:solidFill>
        <a:latin typeface="+mn-lt"/>
        <a:ea typeface="+mn-ea"/>
        <a:cs typeface="+mn-cs"/>
      </a:defRPr>
    </a:lvl6pPr>
    <a:lvl7pPr marL="10909553" algn="l" defTabSz="3636516" rtl="0" eaLnBrk="1" latinLnBrk="0" hangingPunct="1">
      <a:defRPr sz="7308" kern="1200">
        <a:solidFill>
          <a:schemeClr val="tx1"/>
        </a:solidFill>
        <a:latin typeface="+mn-lt"/>
        <a:ea typeface="+mn-ea"/>
        <a:cs typeface="+mn-cs"/>
      </a:defRPr>
    </a:lvl7pPr>
    <a:lvl8pPr marL="12727811" algn="l" defTabSz="3636516" rtl="0" eaLnBrk="1" latinLnBrk="0" hangingPunct="1">
      <a:defRPr sz="7308" kern="1200">
        <a:solidFill>
          <a:schemeClr val="tx1"/>
        </a:solidFill>
        <a:latin typeface="+mn-lt"/>
        <a:ea typeface="+mn-ea"/>
        <a:cs typeface="+mn-cs"/>
      </a:defRPr>
    </a:lvl8pPr>
    <a:lvl9pPr marL="14546069" algn="l" defTabSz="3636516" rtl="0" eaLnBrk="1" latinLnBrk="0" hangingPunct="1">
      <a:defRPr sz="73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144" autoAdjust="0"/>
  </p:normalViewPr>
  <p:slideViewPr>
    <p:cSldViewPr>
      <p:cViewPr varScale="1">
        <p:scale>
          <a:sx n="15" d="100"/>
          <a:sy n="15" d="100"/>
        </p:scale>
        <p:origin x="1560" y="9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A94EC-F9CF-D04A-96EE-7ACE0D3D992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7554C-92CF-9648-A058-4B365645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82112" rtl="0" eaLnBrk="1" latinLnBrk="0" hangingPunct="1">
      <a:defRPr sz="4176" kern="1200">
        <a:solidFill>
          <a:schemeClr val="tx1"/>
        </a:solidFill>
        <a:latin typeface="+mn-lt"/>
        <a:ea typeface="+mn-ea"/>
        <a:cs typeface="+mn-cs"/>
      </a:defRPr>
    </a:lvl1pPr>
    <a:lvl2pPr marL="1591056" algn="l" defTabSz="3182112" rtl="0" eaLnBrk="1" latinLnBrk="0" hangingPunct="1">
      <a:defRPr sz="4176" kern="1200">
        <a:solidFill>
          <a:schemeClr val="tx1"/>
        </a:solidFill>
        <a:latin typeface="+mn-lt"/>
        <a:ea typeface="+mn-ea"/>
        <a:cs typeface="+mn-cs"/>
      </a:defRPr>
    </a:lvl2pPr>
    <a:lvl3pPr marL="3182112" algn="l" defTabSz="3182112" rtl="0" eaLnBrk="1" latinLnBrk="0" hangingPunct="1">
      <a:defRPr sz="4176" kern="1200">
        <a:solidFill>
          <a:schemeClr val="tx1"/>
        </a:solidFill>
        <a:latin typeface="+mn-lt"/>
        <a:ea typeface="+mn-ea"/>
        <a:cs typeface="+mn-cs"/>
      </a:defRPr>
    </a:lvl3pPr>
    <a:lvl4pPr marL="4773168" algn="l" defTabSz="3182112" rtl="0" eaLnBrk="1" latinLnBrk="0" hangingPunct="1">
      <a:defRPr sz="4176" kern="1200">
        <a:solidFill>
          <a:schemeClr val="tx1"/>
        </a:solidFill>
        <a:latin typeface="+mn-lt"/>
        <a:ea typeface="+mn-ea"/>
        <a:cs typeface="+mn-cs"/>
      </a:defRPr>
    </a:lvl4pPr>
    <a:lvl5pPr marL="6364224" algn="l" defTabSz="3182112" rtl="0" eaLnBrk="1" latinLnBrk="0" hangingPunct="1">
      <a:defRPr sz="4176" kern="1200">
        <a:solidFill>
          <a:schemeClr val="tx1"/>
        </a:solidFill>
        <a:latin typeface="+mn-lt"/>
        <a:ea typeface="+mn-ea"/>
        <a:cs typeface="+mn-cs"/>
      </a:defRPr>
    </a:lvl5pPr>
    <a:lvl6pPr marL="7955280" algn="l" defTabSz="3182112" rtl="0" eaLnBrk="1" latinLnBrk="0" hangingPunct="1">
      <a:defRPr sz="4176" kern="1200">
        <a:solidFill>
          <a:schemeClr val="tx1"/>
        </a:solidFill>
        <a:latin typeface="+mn-lt"/>
        <a:ea typeface="+mn-ea"/>
        <a:cs typeface="+mn-cs"/>
      </a:defRPr>
    </a:lvl6pPr>
    <a:lvl7pPr marL="9546336" algn="l" defTabSz="3182112" rtl="0" eaLnBrk="1" latinLnBrk="0" hangingPunct="1">
      <a:defRPr sz="4176" kern="1200">
        <a:solidFill>
          <a:schemeClr val="tx1"/>
        </a:solidFill>
        <a:latin typeface="+mn-lt"/>
        <a:ea typeface="+mn-ea"/>
        <a:cs typeface="+mn-cs"/>
      </a:defRPr>
    </a:lvl7pPr>
    <a:lvl8pPr marL="11137392" algn="l" defTabSz="3182112" rtl="0" eaLnBrk="1" latinLnBrk="0" hangingPunct="1">
      <a:defRPr sz="4176" kern="1200">
        <a:solidFill>
          <a:schemeClr val="tx1"/>
        </a:solidFill>
        <a:latin typeface="+mn-lt"/>
        <a:ea typeface="+mn-ea"/>
        <a:cs typeface="+mn-cs"/>
      </a:defRPr>
    </a:lvl8pPr>
    <a:lvl9pPr marL="12728448" algn="l" defTabSz="3182112" rtl="0" eaLnBrk="1" latinLnBrk="0" hangingPunct="1">
      <a:defRPr sz="4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7554C-92CF-9648-A058-4B365645A2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7554C-92CF-9648-A058-4B365645A2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1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7554C-92CF-9648-A058-4B365645A2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5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6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3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69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3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39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39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83826" y="1409714"/>
            <a:ext cx="11849097" cy="29954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6523" y="1409714"/>
            <a:ext cx="34815783" cy="29954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4"/>
            <a:ext cx="37307520" cy="6537960"/>
          </a:xfrm>
        </p:spPr>
        <p:txBody>
          <a:bodyPr anchor="t"/>
          <a:lstStyle>
            <a:lvl1pPr algn="l">
              <a:defRPr sz="1810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7"/>
            <a:ext cx="37307520" cy="7200897"/>
          </a:xfrm>
        </p:spPr>
        <p:txBody>
          <a:bodyPr anchor="b"/>
          <a:lstStyle>
            <a:lvl1pPr marL="0" indent="0">
              <a:buNone/>
              <a:defRPr sz="9054">
                <a:solidFill>
                  <a:schemeClr val="tx1">
                    <a:tint val="75000"/>
                  </a:schemeClr>
                </a:solidFill>
              </a:defRPr>
            </a:lvl1pPr>
            <a:lvl2pPr marL="2056617" indent="0">
              <a:buNone/>
              <a:defRPr sz="8266">
                <a:solidFill>
                  <a:schemeClr val="tx1">
                    <a:tint val="75000"/>
                  </a:schemeClr>
                </a:solidFill>
              </a:defRPr>
            </a:lvl2pPr>
            <a:lvl3pPr marL="4113227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3pPr>
            <a:lvl4pPr marL="6169841" indent="0">
              <a:buNone/>
              <a:defRPr sz="6297">
                <a:solidFill>
                  <a:schemeClr val="tx1">
                    <a:tint val="75000"/>
                  </a:schemeClr>
                </a:solidFill>
              </a:defRPr>
            </a:lvl4pPr>
            <a:lvl5pPr marL="8226458" indent="0">
              <a:buNone/>
              <a:defRPr sz="6297">
                <a:solidFill>
                  <a:schemeClr val="tx1">
                    <a:tint val="75000"/>
                  </a:schemeClr>
                </a:solidFill>
              </a:defRPr>
            </a:lvl5pPr>
            <a:lvl6pPr marL="10283074" indent="0">
              <a:buNone/>
              <a:defRPr sz="6297">
                <a:solidFill>
                  <a:schemeClr val="tx1">
                    <a:tint val="75000"/>
                  </a:schemeClr>
                </a:solidFill>
              </a:defRPr>
            </a:lvl6pPr>
            <a:lvl7pPr marL="12339686" indent="0">
              <a:buNone/>
              <a:defRPr sz="6297">
                <a:solidFill>
                  <a:schemeClr val="tx1">
                    <a:tint val="75000"/>
                  </a:schemeClr>
                </a:solidFill>
              </a:defRPr>
            </a:lvl7pPr>
            <a:lvl8pPr marL="14396299" indent="0">
              <a:buNone/>
              <a:defRPr sz="6297">
                <a:solidFill>
                  <a:schemeClr val="tx1">
                    <a:tint val="75000"/>
                  </a:schemeClr>
                </a:solidFill>
              </a:defRPr>
            </a:lvl8pPr>
            <a:lvl9pPr marL="16452913" indent="0">
              <a:buNone/>
              <a:defRPr sz="6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6523" y="8191506"/>
            <a:ext cx="23332440" cy="23172416"/>
          </a:xfrm>
        </p:spPr>
        <p:txBody>
          <a:bodyPr/>
          <a:lstStyle>
            <a:lvl1pPr>
              <a:defRPr sz="12597"/>
            </a:lvl1pPr>
            <a:lvl2pPr>
              <a:defRPr sz="10628"/>
            </a:lvl2pPr>
            <a:lvl3pPr>
              <a:defRPr sz="9054"/>
            </a:lvl3pPr>
            <a:lvl4pPr>
              <a:defRPr sz="8266"/>
            </a:lvl4pPr>
            <a:lvl5pPr>
              <a:defRPr sz="8266"/>
            </a:lvl5pPr>
            <a:lvl6pPr>
              <a:defRPr sz="8266"/>
            </a:lvl6pPr>
            <a:lvl7pPr>
              <a:defRPr sz="8266"/>
            </a:lvl7pPr>
            <a:lvl8pPr>
              <a:defRPr sz="8266"/>
            </a:lvl8pPr>
            <a:lvl9pPr>
              <a:defRPr sz="8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00483" y="8191506"/>
            <a:ext cx="23332440" cy="23172416"/>
          </a:xfrm>
        </p:spPr>
        <p:txBody>
          <a:bodyPr/>
          <a:lstStyle>
            <a:lvl1pPr>
              <a:defRPr sz="12597"/>
            </a:lvl1pPr>
            <a:lvl2pPr>
              <a:defRPr sz="10628"/>
            </a:lvl2pPr>
            <a:lvl3pPr>
              <a:defRPr sz="9054"/>
            </a:lvl3pPr>
            <a:lvl4pPr>
              <a:defRPr sz="8266"/>
            </a:lvl4pPr>
            <a:lvl5pPr>
              <a:defRPr sz="8266"/>
            </a:lvl5pPr>
            <a:lvl6pPr>
              <a:defRPr sz="8266"/>
            </a:lvl6pPr>
            <a:lvl7pPr>
              <a:defRPr sz="8266"/>
            </a:lvl7pPr>
            <a:lvl8pPr>
              <a:defRPr sz="8266"/>
            </a:lvl8pPr>
            <a:lvl9pPr>
              <a:defRPr sz="8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0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7368555"/>
            <a:ext cx="19392903" cy="3070860"/>
          </a:xfrm>
        </p:spPr>
        <p:txBody>
          <a:bodyPr anchor="b"/>
          <a:lstStyle>
            <a:lvl1pPr marL="0" indent="0">
              <a:buNone/>
              <a:defRPr sz="10628" b="1"/>
            </a:lvl1pPr>
            <a:lvl2pPr marL="2056617" indent="0">
              <a:buNone/>
              <a:defRPr sz="9054" b="1"/>
            </a:lvl2pPr>
            <a:lvl3pPr marL="4113227" indent="0">
              <a:buNone/>
              <a:defRPr sz="8266" b="1"/>
            </a:lvl3pPr>
            <a:lvl4pPr marL="6169841" indent="0">
              <a:buNone/>
              <a:defRPr sz="7086" b="1"/>
            </a:lvl4pPr>
            <a:lvl5pPr marL="8226458" indent="0">
              <a:buNone/>
              <a:defRPr sz="7086" b="1"/>
            </a:lvl5pPr>
            <a:lvl6pPr marL="10283074" indent="0">
              <a:buNone/>
              <a:defRPr sz="7086" b="1"/>
            </a:lvl6pPr>
            <a:lvl7pPr marL="12339686" indent="0">
              <a:buNone/>
              <a:defRPr sz="7086" b="1"/>
            </a:lvl7pPr>
            <a:lvl8pPr marL="14396299" indent="0">
              <a:buNone/>
              <a:defRPr sz="7086" b="1"/>
            </a:lvl8pPr>
            <a:lvl9pPr marL="16452913" indent="0">
              <a:buNone/>
              <a:defRPr sz="70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0439415"/>
            <a:ext cx="19392903" cy="18966180"/>
          </a:xfrm>
        </p:spPr>
        <p:txBody>
          <a:bodyPr/>
          <a:lstStyle>
            <a:lvl1pPr>
              <a:defRPr sz="10628"/>
            </a:lvl1pPr>
            <a:lvl2pPr>
              <a:defRPr sz="9054"/>
            </a:lvl2pPr>
            <a:lvl3pPr>
              <a:defRPr sz="8266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55"/>
            <a:ext cx="19400520" cy="3070860"/>
          </a:xfrm>
        </p:spPr>
        <p:txBody>
          <a:bodyPr anchor="b"/>
          <a:lstStyle>
            <a:lvl1pPr marL="0" indent="0">
              <a:buNone/>
              <a:defRPr sz="10628" b="1"/>
            </a:lvl1pPr>
            <a:lvl2pPr marL="2056617" indent="0">
              <a:buNone/>
              <a:defRPr sz="9054" b="1"/>
            </a:lvl2pPr>
            <a:lvl3pPr marL="4113227" indent="0">
              <a:buNone/>
              <a:defRPr sz="8266" b="1"/>
            </a:lvl3pPr>
            <a:lvl4pPr marL="6169841" indent="0">
              <a:buNone/>
              <a:defRPr sz="7086" b="1"/>
            </a:lvl4pPr>
            <a:lvl5pPr marL="8226458" indent="0">
              <a:buNone/>
              <a:defRPr sz="7086" b="1"/>
            </a:lvl5pPr>
            <a:lvl6pPr marL="10283074" indent="0">
              <a:buNone/>
              <a:defRPr sz="7086" b="1"/>
            </a:lvl6pPr>
            <a:lvl7pPr marL="12339686" indent="0">
              <a:buNone/>
              <a:defRPr sz="7086" b="1"/>
            </a:lvl7pPr>
            <a:lvl8pPr marL="14396299" indent="0">
              <a:buNone/>
              <a:defRPr sz="7086" b="1"/>
            </a:lvl8pPr>
            <a:lvl9pPr marL="16452913" indent="0">
              <a:buNone/>
              <a:defRPr sz="70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15"/>
            <a:ext cx="19400520" cy="18966180"/>
          </a:xfrm>
        </p:spPr>
        <p:txBody>
          <a:bodyPr/>
          <a:lstStyle>
            <a:lvl1pPr>
              <a:defRPr sz="10628"/>
            </a:lvl1pPr>
            <a:lvl2pPr>
              <a:defRPr sz="9054"/>
            </a:lvl2pPr>
            <a:lvl3pPr>
              <a:defRPr sz="8266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0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4"/>
            <a:ext cx="24536400" cy="28094943"/>
          </a:xfrm>
        </p:spPr>
        <p:txBody>
          <a:bodyPr/>
          <a:lstStyle>
            <a:lvl1pPr>
              <a:defRPr sz="14563"/>
            </a:lvl1pPr>
            <a:lvl2pPr>
              <a:defRPr sz="12597"/>
            </a:lvl2pPr>
            <a:lvl3pPr>
              <a:defRPr sz="10628"/>
            </a:lvl3pPr>
            <a:lvl4pPr>
              <a:defRPr sz="9054"/>
            </a:lvl4pPr>
            <a:lvl5pPr>
              <a:defRPr sz="9054"/>
            </a:lvl5pPr>
            <a:lvl6pPr>
              <a:defRPr sz="9054"/>
            </a:lvl6pPr>
            <a:lvl7pPr>
              <a:defRPr sz="9054"/>
            </a:lvl7pPr>
            <a:lvl8pPr>
              <a:defRPr sz="9054"/>
            </a:lvl8pPr>
            <a:lvl9pPr>
              <a:defRPr sz="90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4"/>
            <a:ext cx="14439903" cy="22517103"/>
          </a:xfrm>
        </p:spPr>
        <p:txBody>
          <a:bodyPr/>
          <a:lstStyle>
            <a:lvl1pPr marL="0" indent="0">
              <a:buNone/>
              <a:defRPr sz="6297"/>
            </a:lvl1pPr>
            <a:lvl2pPr marL="2056617" indent="0">
              <a:buNone/>
              <a:defRPr sz="5512"/>
            </a:lvl2pPr>
            <a:lvl3pPr marL="4113227" indent="0">
              <a:buNone/>
              <a:defRPr sz="4331"/>
            </a:lvl3pPr>
            <a:lvl4pPr marL="6169841" indent="0">
              <a:buNone/>
              <a:defRPr sz="3935"/>
            </a:lvl4pPr>
            <a:lvl5pPr marL="8226458" indent="0">
              <a:buNone/>
              <a:defRPr sz="3935"/>
            </a:lvl5pPr>
            <a:lvl6pPr marL="10283074" indent="0">
              <a:buNone/>
              <a:defRPr sz="3935"/>
            </a:lvl6pPr>
            <a:lvl7pPr marL="12339686" indent="0">
              <a:buNone/>
              <a:defRPr sz="3935"/>
            </a:lvl7pPr>
            <a:lvl8pPr marL="14396299" indent="0">
              <a:buNone/>
              <a:defRPr sz="3935"/>
            </a:lvl8pPr>
            <a:lvl9pPr marL="16452913" indent="0">
              <a:buNone/>
              <a:defRPr sz="39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8"/>
            <a:ext cx="26334720" cy="2720343"/>
          </a:xfrm>
        </p:spPr>
        <p:txBody>
          <a:bodyPr anchor="b"/>
          <a:lstStyle>
            <a:lvl1pPr algn="l">
              <a:defRPr sz="905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4563"/>
            </a:lvl1pPr>
            <a:lvl2pPr marL="2056617" indent="0">
              <a:buNone/>
              <a:defRPr sz="12597"/>
            </a:lvl2pPr>
            <a:lvl3pPr marL="4113227" indent="0">
              <a:buNone/>
              <a:defRPr sz="10628"/>
            </a:lvl3pPr>
            <a:lvl4pPr marL="6169841" indent="0">
              <a:buNone/>
              <a:defRPr sz="9054"/>
            </a:lvl4pPr>
            <a:lvl5pPr marL="8226458" indent="0">
              <a:buNone/>
              <a:defRPr sz="9054"/>
            </a:lvl5pPr>
            <a:lvl6pPr marL="10283074" indent="0">
              <a:buNone/>
              <a:defRPr sz="9054"/>
            </a:lvl6pPr>
            <a:lvl7pPr marL="12339686" indent="0">
              <a:buNone/>
              <a:defRPr sz="9054"/>
            </a:lvl7pPr>
            <a:lvl8pPr marL="14396299" indent="0">
              <a:buNone/>
              <a:defRPr sz="9054"/>
            </a:lvl8pPr>
            <a:lvl9pPr marL="16452913" indent="0">
              <a:buNone/>
              <a:defRPr sz="905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31"/>
            <a:ext cx="26334720" cy="3863337"/>
          </a:xfrm>
        </p:spPr>
        <p:txBody>
          <a:bodyPr/>
          <a:lstStyle>
            <a:lvl1pPr marL="0" indent="0">
              <a:buNone/>
              <a:defRPr sz="6297"/>
            </a:lvl1pPr>
            <a:lvl2pPr marL="2056617" indent="0">
              <a:buNone/>
              <a:defRPr sz="5512"/>
            </a:lvl2pPr>
            <a:lvl3pPr marL="4113227" indent="0">
              <a:buNone/>
              <a:defRPr sz="4331"/>
            </a:lvl3pPr>
            <a:lvl4pPr marL="6169841" indent="0">
              <a:buNone/>
              <a:defRPr sz="3935"/>
            </a:lvl4pPr>
            <a:lvl5pPr marL="8226458" indent="0">
              <a:buNone/>
              <a:defRPr sz="3935"/>
            </a:lvl5pPr>
            <a:lvl6pPr marL="10283074" indent="0">
              <a:buNone/>
              <a:defRPr sz="3935"/>
            </a:lvl6pPr>
            <a:lvl7pPr marL="12339686" indent="0">
              <a:buNone/>
              <a:defRPr sz="3935"/>
            </a:lvl7pPr>
            <a:lvl8pPr marL="14396299" indent="0">
              <a:buNone/>
              <a:defRPr sz="3935"/>
            </a:lvl8pPr>
            <a:lvl9pPr marL="16452913" indent="0">
              <a:buNone/>
              <a:defRPr sz="39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0"/>
            <a:ext cx="39502080" cy="54864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80" cy="2172462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6"/>
            <a:ext cx="10241280" cy="1752600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5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7FCF-B658-41A0-8B7C-D207EDB2F22F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6"/>
            <a:ext cx="13898880" cy="1752600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5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6"/>
            <a:ext cx="10241280" cy="1752600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5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4F24-0E1D-4F43-80A0-F8DBADFD0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3227" rtl="0" eaLnBrk="1" latinLnBrk="0" hangingPunct="1">
        <a:spcBef>
          <a:spcPct val="0"/>
        </a:spcBef>
        <a:buNone/>
        <a:defRPr sz="196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2461" indent="-1542461" algn="l" defTabSz="4113227" rtl="0" eaLnBrk="1" latinLnBrk="0" hangingPunct="1">
        <a:spcBef>
          <a:spcPct val="20000"/>
        </a:spcBef>
        <a:buFont typeface="Arial" pitchFamily="34" charset="0"/>
        <a:buChar char="•"/>
        <a:defRPr sz="14563" kern="1200">
          <a:solidFill>
            <a:schemeClr val="tx1"/>
          </a:solidFill>
          <a:latin typeface="+mn-lt"/>
          <a:ea typeface="+mn-ea"/>
          <a:cs typeface="+mn-cs"/>
        </a:defRPr>
      </a:lvl1pPr>
      <a:lvl2pPr marL="3341993" indent="-1285383" algn="l" defTabSz="4113227" rtl="0" eaLnBrk="1" latinLnBrk="0" hangingPunct="1">
        <a:spcBef>
          <a:spcPct val="20000"/>
        </a:spcBef>
        <a:buFont typeface="Arial" pitchFamily="34" charset="0"/>
        <a:buChar char="–"/>
        <a:defRPr sz="12597" kern="1200">
          <a:solidFill>
            <a:schemeClr val="tx1"/>
          </a:solidFill>
          <a:latin typeface="+mn-lt"/>
          <a:ea typeface="+mn-ea"/>
          <a:cs typeface="+mn-cs"/>
        </a:defRPr>
      </a:lvl2pPr>
      <a:lvl3pPr marL="5141538" indent="-1028309" algn="l" defTabSz="4113227" rtl="0" eaLnBrk="1" latinLnBrk="0" hangingPunct="1">
        <a:spcBef>
          <a:spcPct val="20000"/>
        </a:spcBef>
        <a:buFont typeface="Arial" pitchFamily="34" charset="0"/>
        <a:buChar char="•"/>
        <a:defRPr sz="10628" kern="1200">
          <a:solidFill>
            <a:schemeClr val="tx1"/>
          </a:solidFill>
          <a:latin typeface="+mn-lt"/>
          <a:ea typeface="+mn-ea"/>
          <a:cs typeface="+mn-cs"/>
        </a:defRPr>
      </a:lvl3pPr>
      <a:lvl4pPr marL="7198151" indent="-1028309" algn="l" defTabSz="4113227" rtl="0" eaLnBrk="1" latinLnBrk="0" hangingPunct="1">
        <a:spcBef>
          <a:spcPct val="20000"/>
        </a:spcBef>
        <a:buFont typeface="Arial" pitchFamily="34" charset="0"/>
        <a:buChar char="–"/>
        <a:defRPr sz="9054" kern="1200">
          <a:solidFill>
            <a:schemeClr val="tx1"/>
          </a:solidFill>
          <a:latin typeface="+mn-lt"/>
          <a:ea typeface="+mn-ea"/>
          <a:cs typeface="+mn-cs"/>
        </a:defRPr>
      </a:lvl4pPr>
      <a:lvl5pPr marL="9254768" indent="-1028309" algn="l" defTabSz="4113227" rtl="0" eaLnBrk="1" latinLnBrk="0" hangingPunct="1">
        <a:spcBef>
          <a:spcPct val="20000"/>
        </a:spcBef>
        <a:buFont typeface="Arial" pitchFamily="34" charset="0"/>
        <a:buChar char="»"/>
        <a:defRPr sz="9054" kern="1200">
          <a:solidFill>
            <a:schemeClr val="tx1"/>
          </a:solidFill>
          <a:latin typeface="+mn-lt"/>
          <a:ea typeface="+mn-ea"/>
          <a:cs typeface="+mn-cs"/>
        </a:defRPr>
      </a:lvl5pPr>
      <a:lvl6pPr marL="11311379" indent="-1028309" algn="l" defTabSz="4113227" rtl="0" eaLnBrk="1" latinLnBrk="0" hangingPunct="1">
        <a:spcBef>
          <a:spcPct val="20000"/>
        </a:spcBef>
        <a:buFont typeface="Arial" pitchFamily="34" charset="0"/>
        <a:buChar char="•"/>
        <a:defRPr sz="9054" kern="1200">
          <a:solidFill>
            <a:schemeClr val="tx1"/>
          </a:solidFill>
          <a:latin typeface="+mn-lt"/>
          <a:ea typeface="+mn-ea"/>
          <a:cs typeface="+mn-cs"/>
        </a:defRPr>
      </a:lvl6pPr>
      <a:lvl7pPr marL="13367995" indent="-1028309" algn="l" defTabSz="4113227" rtl="0" eaLnBrk="1" latinLnBrk="0" hangingPunct="1">
        <a:spcBef>
          <a:spcPct val="20000"/>
        </a:spcBef>
        <a:buFont typeface="Arial" pitchFamily="34" charset="0"/>
        <a:buChar char="•"/>
        <a:defRPr sz="9054" kern="1200">
          <a:solidFill>
            <a:schemeClr val="tx1"/>
          </a:solidFill>
          <a:latin typeface="+mn-lt"/>
          <a:ea typeface="+mn-ea"/>
          <a:cs typeface="+mn-cs"/>
        </a:defRPr>
      </a:lvl7pPr>
      <a:lvl8pPr marL="15424606" indent="-1028309" algn="l" defTabSz="4113227" rtl="0" eaLnBrk="1" latinLnBrk="0" hangingPunct="1">
        <a:spcBef>
          <a:spcPct val="20000"/>
        </a:spcBef>
        <a:buFont typeface="Arial" pitchFamily="34" charset="0"/>
        <a:buChar char="•"/>
        <a:defRPr sz="9054" kern="1200">
          <a:solidFill>
            <a:schemeClr val="tx1"/>
          </a:solidFill>
          <a:latin typeface="+mn-lt"/>
          <a:ea typeface="+mn-ea"/>
          <a:cs typeface="+mn-cs"/>
        </a:defRPr>
      </a:lvl8pPr>
      <a:lvl9pPr marL="17481223" indent="-1028309" algn="l" defTabSz="4113227" rtl="0" eaLnBrk="1" latinLnBrk="0" hangingPunct="1">
        <a:spcBef>
          <a:spcPct val="20000"/>
        </a:spcBef>
        <a:buFont typeface="Arial" pitchFamily="34" charset="0"/>
        <a:buChar char="•"/>
        <a:defRPr sz="90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3227" rtl="0" eaLnBrk="1" latinLnBrk="0" hangingPunct="1">
        <a:defRPr sz="8266" kern="1200">
          <a:solidFill>
            <a:schemeClr val="tx1"/>
          </a:solidFill>
          <a:latin typeface="+mn-lt"/>
          <a:ea typeface="+mn-ea"/>
          <a:cs typeface="+mn-cs"/>
        </a:defRPr>
      </a:lvl1pPr>
      <a:lvl2pPr marL="2056617" algn="l" defTabSz="4113227" rtl="0" eaLnBrk="1" latinLnBrk="0" hangingPunct="1">
        <a:defRPr sz="8266" kern="1200">
          <a:solidFill>
            <a:schemeClr val="tx1"/>
          </a:solidFill>
          <a:latin typeface="+mn-lt"/>
          <a:ea typeface="+mn-ea"/>
          <a:cs typeface="+mn-cs"/>
        </a:defRPr>
      </a:lvl2pPr>
      <a:lvl3pPr marL="4113227" algn="l" defTabSz="4113227" rtl="0" eaLnBrk="1" latinLnBrk="0" hangingPunct="1">
        <a:defRPr sz="8266" kern="1200">
          <a:solidFill>
            <a:schemeClr val="tx1"/>
          </a:solidFill>
          <a:latin typeface="+mn-lt"/>
          <a:ea typeface="+mn-ea"/>
          <a:cs typeface="+mn-cs"/>
        </a:defRPr>
      </a:lvl3pPr>
      <a:lvl4pPr marL="6169841" algn="l" defTabSz="4113227" rtl="0" eaLnBrk="1" latinLnBrk="0" hangingPunct="1">
        <a:defRPr sz="8266" kern="1200">
          <a:solidFill>
            <a:schemeClr val="tx1"/>
          </a:solidFill>
          <a:latin typeface="+mn-lt"/>
          <a:ea typeface="+mn-ea"/>
          <a:cs typeface="+mn-cs"/>
        </a:defRPr>
      </a:lvl4pPr>
      <a:lvl5pPr marL="8226458" algn="l" defTabSz="4113227" rtl="0" eaLnBrk="1" latinLnBrk="0" hangingPunct="1">
        <a:defRPr sz="8266" kern="1200">
          <a:solidFill>
            <a:schemeClr val="tx1"/>
          </a:solidFill>
          <a:latin typeface="+mn-lt"/>
          <a:ea typeface="+mn-ea"/>
          <a:cs typeface="+mn-cs"/>
        </a:defRPr>
      </a:lvl5pPr>
      <a:lvl6pPr marL="10283074" algn="l" defTabSz="4113227" rtl="0" eaLnBrk="1" latinLnBrk="0" hangingPunct="1">
        <a:defRPr sz="8266" kern="1200">
          <a:solidFill>
            <a:schemeClr val="tx1"/>
          </a:solidFill>
          <a:latin typeface="+mn-lt"/>
          <a:ea typeface="+mn-ea"/>
          <a:cs typeface="+mn-cs"/>
        </a:defRPr>
      </a:lvl6pPr>
      <a:lvl7pPr marL="12339686" algn="l" defTabSz="4113227" rtl="0" eaLnBrk="1" latinLnBrk="0" hangingPunct="1">
        <a:defRPr sz="8266" kern="1200">
          <a:solidFill>
            <a:schemeClr val="tx1"/>
          </a:solidFill>
          <a:latin typeface="+mn-lt"/>
          <a:ea typeface="+mn-ea"/>
          <a:cs typeface="+mn-cs"/>
        </a:defRPr>
      </a:lvl7pPr>
      <a:lvl8pPr marL="14396299" algn="l" defTabSz="4113227" rtl="0" eaLnBrk="1" latinLnBrk="0" hangingPunct="1">
        <a:defRPr sz="8266" kern="1200">
          <a:solidFill>
            <a:schemeClr val="tx1"/>
          </a:solidFill>
          <a:latin typeface="+mn-lt"/>
          <a:ea typeface="+mn-ea"/>
          <a:cs typeface="+mn-cs"/>
        </a:defRPr>
      </a:lvl8pPr>
      <a:lvl9pPr marL="16452913" algn="l" defTabSz="4113227" rtl="0" eaLnBrk="1" latinLnBrk="0" hangingPunct="1">
        <a:defRPr sz="8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02639"/>
              </p:ext>
            </p:extLst>
          </p:nvPr>
        </p:nvGraphicFramePr>
        <p:xfrm>
          <a:off x="391886" y="4731591"/>
          <a:ext cx="13679714" cy="9349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4800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BACKGROUND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0599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Garamond" panose="02020404030301010803" pitchFamily="18" charset="0"/>
                        </a:rPr>
                        <a:t>Background 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7473"/>
              </p:ext>
            </p:extLst>
          </p:nvPr>
        </p:nvGraphicFramePr>
        <p:xfrm>
          <a:off x="362856" y="14478000"/>
          <a:ext cx="13679714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8766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PURPOSE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1634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Purpose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405740"/>
              </p:ext>
            </p:extLst>
          </p:nvPr>
        </p:nvGraphicFramePr>
        <p:xfrm>
          <a:off x="391885" y="21854160"/>
          <a:ext cx="13650685" cy="923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0821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METHODS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4619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Methods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text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79188"/>
              </p:ext>
            </p:extLst>
          </p:nvPr>
        </p:nvGraphicFramePr>
        <p:xfrm>
          <a:off x="29774245" y="4769691"/>
          <a:ext cx="13614399" cy="1168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4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1599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RESULTS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791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Results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78576"/>
              </p:ext>
            </p:extLst>
          </p:nvPr>
        </p:nvGraphicFramePr>
        <p:xfrm>
          <a:off x="29788758" y="17254129"/>
          <a:ext cx="13585371" cy="8871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4786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CONCLUSIONS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457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Conclusions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goes…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475581" y="4731590"/>
            <a:ext cx="14998095" cy="159186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sp>
        <p:nvSpPr>
          <p:cNvPr id="11" name="Rectangle 10"/>
          <p:cNvSpPr/>
          <p:nvPr/>
        </p:nvSpPr>
        <p:spPr>
          <a:xfrm>
            <a:off x="14475581" y="21082287"/>
            <a:ext cx="14998095" cy="10007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666766"/>
              </p:ext>
            </p:extLst>
          </p:nvPr>
        </p:nvGraphicFramePr>
        <p:xfrm>
          <a:off x="29774245" y="26540554"/>
          <a:ext cx="13585371" cy="158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6465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REFERENCES</a:t>
                      </a:r>
                    </a:p>
                  </a:txBody>
                  <a:tcPr marL="359955" marR="359955" marT="179977" marB="17997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906686" y="28803600"/>
            <a:ext cx="1070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References available upon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6800" y="1143000"/>
            <a:ext cx="21717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Title…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Author name/credentials…</a:t>
            </a:r>
            <a:endParaRPr lang="en-US" sz="4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971147"/>
              </p:ext>
            </p:extLst>
          </p:nvPr>
        </p:nvGraphicFramePr>
        <p:xfrm>
          <a:off x="391885" y="3636166"/>
          <a:ext cx="13650686" cy="102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6465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BACKGROUND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6655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Garamond" panose="02020404030301010803" pitchFamily="18" charset="0"/>
                        </a:rPr>
                        <a:t>Background 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goes…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26872"/>
              </p:ext>
            </p:extLst>
          </p:nvPr>
        </p:nvGraphicFramePr>
        <p:xfrm>
          <a:off x="391885" y="14140978"/>
          <a:ext cx="13650685" cy="1001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6660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PURPOSE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7762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Purpose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59147"/>
              </p:ext>
            </p:extLst>
          </p:nvPr>
        </p:nvGraphicFramePr>
        <p:xfrm>
          <a:off x="391885" y="24650700"/>
          <a:ext cx="13650685" cy="632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5753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METHODS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846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Methods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78178"/>
              </p:ext>
            </p:extLst>
          </p:nvPr>
        </p:nvGraphicFramePr>
        <p:xfrm>
          <a:off x="29848630" y="3636165"/>
          <a:ext cx="13520057" cy="12062851"/>
        </p:xfrm>
        <a:graphic>
          <a:graphicData uri="http://schemas.openxmlformats.org/drawingml/2006/table">
            <a:tbl>
              <a:tblPr firstRow="1" bandRow="1">
                <a:solidFill>
                  <a:srgbClr val="FFFF00"/>
                </a:solidFill>
                <a:tableStyleId>{5C22544A-7EE6-4342-B048-85BDC9FD1C3A}</a:tableStyleId>
              </a:tblPr>
              <a:tblGrid>
                <a:gridCol w="13520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6764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RESULTS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6087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Results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8388"/>
              </p:ext>
            </p:extLst>
          </p:nvPr>
        </p:nvGraphicFramePr>
        <p:xfrm>
          <a:off x="29848630" y="16459202"/>
          <a:ext cx="13520057" cy="899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0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4491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CONCLUSIONS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7107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Conclusions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4446553" y="3636166"/>
            <a:ext cx="14998095" cy="17090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sp>
        <p:nvSpPr>
          <p:cNvPr id="17" name="Rectangle 16"/>
          <p:cNvSpPr/>
          <p:nvPr/>
        </p:nvSpPr>
        <p:spPr>
          <a:xfrm>
            <a:off x="14446553" y="21408572"/>
            <a:ext cx="14998095" cy="96048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057DC3-F861-EA40-8724-74ECB920E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973446"/>
              </p:ext>
            </p:extLst>
          </p:nvPr>
        </p:nvGraphicFramePr>
        <p:xfrm>
          <a:off x="29848630" y="26210985"/>
          <a:ext cx="13520057" cy="158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0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6465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REFERENCES</a:t>
                      </a:r>
                    </a:p>
                  </a:txBody>
                  <a:tcPr marL="359955" marR="359955" marT="179977" marB="17997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12DC320-C5B9-114F-9B5B-F1BB32056C73}"/>
              </a:ext>
            </a:extLst>
          </p:cNvPr>
          <p:cNvSpPr txBox="1"/>
          <p:nvPr/>
        </p:nvSpPr>
        <p:spPr>
          <a:xfrm>
            <a:off x="30327600" y="28234469"/>
            <a:ext cx="988906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Reference available upon request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39200" y="914400"/>
            <a:ext cx="2060544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1600" y="614608"/>
            <a:ext cx="203006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Garamond" panose="02020404030301010803" pitchFamily="18" charset="0"/>
              </a:rPr>
              <a:t>Title</a:t>
            </a:r>
          </a:p>
          <a:p>
            <a:pPr algn="ctr"/>
            <a:r>
              <a:rPr lang="en-US" sz="4800" dirty="0" smtClean="0">
                <a:latin typeface="Garamond" panose="02020404030301010803" pitchFamily="18" charset="0"/>
              </a:rPr>
              <a:t>Author Name/credentials</a:t>
            </a:r>
            <a:endParaRPr lang="en-US" sz="48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99788"/>
              </p:ext>
            </p:extLst>
          </p:nvPr>
        </p:nvGraphicFramePr>
        <p:xfrm>
          <a:off x="391886" y="3314701"/>
          <a:ext cx="13611246" cy="994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1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1483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rgbClr val="0070C0"/>
                          </a:solidFill>
                          <a:latin typeface="Century Gothic" pitchFamily="34" charset="0"/>
                        </a:rPr>
                        <a:t>BACKGROUND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1682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Garamond" panose="02020404030301010803" pitchFamily="18" charset="0"/>
                        </a:rPr>
                        <a:t>Background 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59229"/>
              </p:ext>
            </p:extLst>
          </p:nvPr>
        </p:nvGraphicFramePr>
        <p:xfrm>
          <a:off x="391886" y="13868400"/>
          <a:ext cx="13611245" cy="7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7352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rgbClr val="0070C0"/>
                          </a:solidFill>
                          <a:latin typeface="Century Gothic" pitchFamily="34" charset="0"/>
                        </a:rPr>
                        <a:t>PURPOSE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2648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Purpose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66159"/>
              </p:ext>
            </p:extLst>
          </p:nvPr>
        </p:nvGraphicFramePr>
        <p:xfrm>
          <a:off x="391887" y="21858514"/>
          <a:ext cx="13611245" cy="89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5148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rgbClr val="0070C0"/>
                          </a:solidFill>
                          <a:latin typeface="Century Gothic" pitchFamily="34" charset="0"/>
                        </a:rPr>
                        <a:t>METHODS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138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Methods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69968"/>
              </p:ext>
            </p:extLst>
          </p:nvPr>
        </p:nvGraphicFramePr>
        <p:xfrm>
          <a:off x="29031595" y="3276601"/>
          <a:ext cx="14298991" cy="1165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7783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rgbClr val="0070C0"/>
                          </a:solidFill>
                          <a:latin typeface="Century Gothic" pitchFamily="34" charset="0"/>
                        </a:rPr>
                        <a:t>RESULTS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0816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Results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05938"/>
              </p:ext>
            </p:extLst>
          </p:nvPr>
        </p:nvGraphicFramePr>
        <p:xfrm>
          <a:off x="29031595" y="15368217"/>
          <a:ext cx="14298991" cy="104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5456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rgbClr val="0070C0"/>
                          </a:solidFill>
                          <a:latin typeface="Century Gothic" pitchFamily="34" charset="0"/>
                        </a:rPr>
                        <a:t>CONCLUSIONS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5633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Conclusions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4334067" y="3276601"/>
            <a:ext cx="14473162" cy="17307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sp>
        <p:nvSpPr>
          <p:cNvPr id="19" name="Rectangle 18"/>
          <p:cNvSpPr/>
          <p:nvPr/>
        </p:nvSpPr>
        <p:spPr>
          <a:xfrm>
            <a:off x="14334068" y="20985208"/>
            <a:ext cx="14473161" cy="97995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2BFAD05-3C11-A042-9B6D-14507FD65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30259"/>
              </p:ext>
            </p:extLst>
          </p:nvPr>
        </p:nvGraphicFramePr>
        <p:xfrm>
          <a:off x="29138165" y="26647521"/>
          <a:ext cx="14298991" cy="158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6465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rgbClr val="0070C0"/>
                          </a:solidFill>
                          <a:latin typeface="Century Gothic" pitchFamily="34" charset="0"/>
                        </a:rPr>
                        <a:t>REFERENCES</a:t>
                      </a:r>
                    </a:p>
                  </a:txBody>
                  <a:tcPr marL="359955" marR="359955" marT="179977" marB="17997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6988F8-1F78-4341-92A3-F08AC9E6CF62}"/>
              </a:ext>
            </a:extLst>
          </p:cNvPr>
          <p:cNvSpPr txBox="1"/>
          <p:nvPr/>
        </p:nvSpPr>
        <p:spPr>
          <a:xfrm>
            <a:off x="29718000" y="29032200"/>
            <a:ext cx="9497181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Reference available upon request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15400" y="685800"/>
            <a:ext cx="21183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Title…</a:t>
            </a:r>
          </a:p>
          <a:p>
            <a:pPr algn="ctr"/>
            <a:r>
              <a:rPr lang="en-US" sz="4800" dirty="0" smtClean="0"/>
              <a:t>Author Name/credentials</a:t>
            </a:r>
            <a:endParaRPr 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30943"/>
              </p:ext>
            </p:extLst>
          </p:nvPr>
        </p:nvGraphicFramePr>
        <p:xfrm>
          <a:off x="391885" y="4762500"/>
          <a:ext cx="137160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91139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BACKGROUND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4861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Garamond" panose="02020404030301010803" pitchFamily="18" charset="0"/>
                        </a:rPr>
                        <a:t>Background 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goes…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98825"/>
              </p:ext>
            </p:extLst>
          </p:nvPr>
        </p:nvGraphicFramePr>
        <p:xfrm>
          <a:off x="391886" y="15125497"/>
          <a:ext cx="13715999" cy="7766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8503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PURPOSE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8156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Purpose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46818"/>
              </p:ext>
            </p:extLst>
          </p:nvPr>
        </p:nvGraphicFramePr>
        <p:xfrm>
          <a:off x="391887" y="23926394"/>
          <a:ext cx="13715998" cy="72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806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METHODS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7534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Methods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927568"/>
              </p:ext>
            </p:extLst>
          </p:nvPr>
        </p:nvGraphicFramePr>
        <p:xfrm>
          <a:off x="29783315" y="4724400"/>
          <a:ext cx="13650686" cy="10844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RESULTS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4905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Results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7727"/>
              </p:ext>
            </p:extLst>
          </p:nvPr>
        </p:nvGraphicFramePr>
        <p:xfrm>
          <a:off x="29783315" y="16459203"/>
          <a:ext cx="13650686" cy="928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0197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CONCLUSIONS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892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Conclusions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446553" y="4724400"/>
            <a:ext cx="14998095" cy="16708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sp>
        <p:nvSpPr>
          <p:cNvPr id="11" name="Rectangle 10"/>
          <p:cNvSpPr/>
          <p:nvPr/>
        </p:nvSpPr>
        <p:spPr>
          <a:xfrm>
            <a:off x="14446553" y="21695577"/>
            <a:ext cx="14998095" cy="93178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41285B-9927-4D47-957C-E9860F4F8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85132"/>
              </p:ext>
            </p:extLst>
          </p:nvPr>
        </p:nvGraphicFramePr>
        <p:xfrm>
          <a:off x="29783315" y="26660895"/>
          <a:ext cx="13454743" cy="158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6465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REFERENCES</a:t>
                      </a:r>
                    </a:p>
                  </a:txBody>
                  <a:tcPr marL="359955" marR="359955" marT="179977" marB="17997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53B4D04-BAA2-5F4B-9440-321C89168EAD}"/>
              </a:ext>
            </a:extLst>
          </p:cNvPr>
          <p:cNvSpPr txBox="1"/>
          <p:nvPr/>
        </p:nvSpPr>
        <p:spPr>
          <a:xfrm>
            <a:off x="30309458" y="28422600"/>
            <a:ext cx="12598400" cy="69788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935" dirty="0">
                <a:latin typeface="Garamond" panose="02020404030301010803" pitchFamily="18" charset="0"/>
              </a:rPr>
              <a:t>Reference available upon request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1219200"/>
            <a:ext cx="27965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Title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Author Name/credentials</a:t>
            </a:r>
            <a:endParaRPr lang="en-US" sz="4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802952"/>
              </p:ext>
            </p:extLst>
          </p:nvPr>
        </p:nvGraphicFramePr>
        <p:xfrm>
          <a:off x="429986" y="4724401"/>
          <a:ext cx="13715999" cy="9481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4800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BACKGROUND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2363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Garamond" panose="02020404030301010803" pitchFamily="18" charset="0"/>
                        </a:rPr>
                        <a:t>Background 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64767"/>
              </p:ext>
            </p:extLst>
          </p:nvPr>
        </p:nvGraphicFramePr>
        <p:xfrm>
          <a:off x="391885" y="14630400"/>
          <a:ext cx="13715999" cy="822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7541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PURPOSE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059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Purpose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0497"/>
              </p:ext>
            </p:extLst>
          </p:nvPr>
        </p:nvGraphicFramePr>
        <p:xfrm>
          <a:off x="391885" y="23337655"/>
          <a:ext cx="13715999" cy="759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6999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METHODS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544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Methods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93412"/>
              </p:ext>
            </p:extLst>
          </p:nvPr>
        </p:nvGraphicFramePr>
        <p:xfrm>
          <a:off x="29783316" y="4724401"/>
          <a:ext cx="13781313" cy="1099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7508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RESULTS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4288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Results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94340"/>
              </p:ext>
            </p:extLst>
          </p:nvPr>
        </p:nvGraphicFramePr>
        <p:xfrm>
          <a:off x="29783316" y="16614595"/>
          <a:ext cx="13781313" cy="9110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838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CONCLUSIONS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1707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Conclusions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446553" y="4724401"/>
            <a:ext cx="14998095" cy="16834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sp>
        <p:nvSpPr>
          <p:cNvPr id="11" name="Rectangle 10"/>
          <p:cNvSpPr/>
          <p:nvPr/>
        </p:nvSpPr>
        <p:spPr>
          <a:xfrm>
            <a:off x="14446553" y="21858514"/>
            <a:ext cx="14998095" cy="9078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0B810F4-46E1-8648-A0BF-D6660ABBF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1098"/>
              </p:ext>
            </p:extLst>
          </p:nvPr>
        </p:nvGraphicFramePr>
        <p:xfrm>
          <a:off x="29783316" y="26623538"/>
          <a:ext cx="13781313" cy="158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6465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REFERENCES</a:t>
                      </a:r>
                    </a:p>
                  </a:txBody>
                  <a:tcPr marL="359955" marR="359955" marT="179977" marB="17997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2B4612A-4971-E645-98C7-50C86A95D261}"/>
              </a:ext>
            </a:extLst>
          </p:cNvPr>
          <p:cNvSpPr txBox="1"/>
          <p:nvPr/>
        </p:nvSpPr>
        <p:spPr>
          <a:xfrm>
            <a:off x="30374772" y="29108400"/>
            <a:ext cx="125984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Reference available upon request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1066800"/>
            <a:ext cx="2423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Title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Author Name/credentials</a:t>
            </a:r>
            <a:endParaRPr lang="en-US" sz="4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6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68009"/>
              </p:ext>
            </p:extLst>
          </p:nvPr>
        </p:nvGraphicFramePr>
        <p:xfrm>
          <a:off x="326571" y="4572001"/>
          <a:ext cx="13650685" cy="1089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4676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BACKGROUND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1924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Garamond" panose="02020404030301010803" pitchFamily="18" charset="0"/>
                        </a:rPr>
                        <a:t>Background 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58949"/>
              </p:ext>
            </p:extLst>
          </p:nvPr>
        </p:nvGraphicFramePr>
        <p:xfrm>
          <a:off x="326571" y="15800997"/>
          <a:ext cx="13650685" cy="736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5003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PURPOSE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1294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Purpose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724467"/>
              </p:ext>
            </p:extLst>
          </p:nvPr>
        </p:nvGraphicFramePr>
        <p:xfrm>
          <a:off x="326571" y="23590750"/>
          <a:ext cx="13650684" cy="742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8507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METHODS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4142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Methods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80639"/>
              </p:ext>
            </p:extLst>
          </p:nvPr>
        </p:nvGraphicFramePr>
        <p:xfrm>
          <a:off x="29913942" y="4572001"/>
          <a:ext cx="13520057" cy="1172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0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2216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RESULTS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2609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Results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96028"/>
              </p:ext>
            </p:extLst>
          </p:nvPr>
        </p:nvGraphicFramePr>
        <p:xfrm>
          <a:off x="29913943" y="16996361"/>
          <a:ext cx="13520057" cy="939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0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397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CONCLUSIONS</a:t>
                      </a:r>
                    </a:p>
                  </a:txBody>
                  <a:tcPr marL="359955" marR="359955" marT="179977" marB="17997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335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Garamond" panose="02020404030301010803" pitchFamily="18" charset="0"/>
                        </a:rPr>
                        <a:t>Conclusions </a:t>
                      </a:r>
                      <a:r>
                        <a:rPr lang="en-US" sz="3600" dirty="0">
                          <a:latin typeface="Garamond" panose="02020404030301010803" pitchFamily="18" charset="0"/>
                        </a:rPr>
                        <a:t>text info</a:t>
                      </a:r>
                      <a:r>
                        <a:rPr lang="en-US" sz="3600" baseline="0" dirty="0">
                          <a:latin typeface="Garamond" panose="02020404030301010803" pitchFamily="18" charset="0"/>
                        </a:rPr>
                        <a:t> goes </a:t>
                      </a:r>
                      <a:r>
                        <a:rPr lang="en-US" sz="3600" baseline="0" dirty="0" smtClean="0">
                          <a:latin typeface="Garamond" panose="02020404030301010803" pitchFamily="18" charset="0"/>
                        </a:rPr>
                        <a:t>here…</a:t>
                      </a:r>
                      <a:endParaRPr lang="en-US" sz="3600" dirty="0">
                        <a:latin typeface="Garamond" panose="02020404030301010803" pitchFamily="18" charset="0"/>
                      </a:endParaRPr>
                    </a:p>
                  </a:txBody>
                  <a:tcPr marL="359955" marR="359955" marT="179977" marB="1799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446553" y="4572001"/>
            <a:ext cx="14998095" cy="16986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sp>
        <p:nvSpPr>
          <p:cNvPr id="11" name="Rectangle 10"/>
          <p:cNvSpPr/>
          <p:nvPr/>
        </p:nvSpPr>
        <p:spPr>
          <a:xfrm>
            <a:off x="14446553" y="21858514"/>
            <a:ext cx="14998095" cy="9154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66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A072061-909C-2640-8EB1-A06EE9366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0137"/>
              </p:ext>
            </p:extLst>
          </p:nvPr>
        </p:nvGraphicFramePr>
        <p:xfrm>
          <a:off x="29913943" y="26974800"/>
          <a:ext cx="13520057" cy="158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0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6465">
                <a:tc>
                  <a:txBody>
                    <a:bodyPr/>
                    <a:lstStyle/>
                    <a:p>
                      <a:pPr marL="0" marR="0" indent="0" algn="ctr" defTabSz="1044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0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REFERENCES</a:t>
                      </a:r>
                    </a:p>
                  </a:txBody>
                  <a:tcPr marL="359955" marR="359955" marT="179977" marB="17997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4DEC0A3-5DBA-1443-AC7E-488949288F60}"/>
              </a:ext>
            </a:extLst>
          </p:cNvPr>
          <p:cNvSpPr txBox="1"/>
          <p:nvPr/>
        </p:nvSpPr>
        <p:spPr>
          <a:xfrm>
            <a:off x="30374771" y="29260800"/>
            <a:ext cx="125984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aramond" panose="02020404030301010803" pitchFamily="18" charset="0"/>
              </a:rPr>
              <a:t>Reference available upon request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25000" y="1371600"/>
            <a:ext cx="21107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Title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Author Names/credentials</a:t>
            </a:r>
            <a:endParaRPr lang="en-US" sz="4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5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261</Words>
  <Application>Microsoft Office PowerPoint</Application>
  <PresentationFormat>Custom</PresentationFormat>
  <Paragraphs>87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Medical Center of Southern Nevada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hrdromero</dc:creator>
  <cp:lastModifiedBy>Cheri Filewood</cp:lastModifiedBy>
  <cp:revision>28</cp:revision>
  <dcterms:created xsi:type="dcterms:W3CDTF">2018-02-09T00:08:48Z</dcterms:created>
  <dcterms:modified xsi:type="dcterms:W3CDTF">2022-08-15T20:06:44Z</dcterms:modified>
</cp:coreProperties>
</file>